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62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850" autoAdjust="0"/>
  </p:normalViewPr>
  <p:slideViewPr>
    <p:cSldViewPr snapToGrid="0">
      <p:cViewPr varScale="1">
        <p:scale>
          <a:sx n="70" d="100"/>
          <a:sy n="70" d="100"/>
        </p:scale>
        <p:origin x="1166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9053E8-74FE-4266-87F6-21D9DAFE04EF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27022D-FE11-40EB-8192-4DDCBEFBA0B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8952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接下來我將使用</a:t>
            </a:r>
            <a:r>
              <a:rPr lang="en-US" altLang="zh-TW" dirty="0" err="1"/>
              <a:t>Animaze</a:t>
            </a:r>
            <a:r>
              <a:rPr lang="zh-TW" altLang="en-US" dirty="0"/>
              <a:t>及透過故事七步驟來說我的職場故事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7022D-FE11-40EB-8192-4DDCBEFBA0B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1970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是一位剛進入一家科技公司的軟體工程師。公司接下了一個重要的客戶專案，要求在三個月內開發出一款能夠處理大量數據的企業管理系統。這是我加入公司後第一次參與這麼大的專案，希望能在這個專案中表現出色，證明自己的技術能力，並爭取提升的機會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7022D-FE11-40EB-8192-4DDCBEFBA0B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67633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然而，專案開始不久，就面臨了許多問題。首先，這個系統需要與多個現有的老舊系統進行整合，技術上的挑戰遠超出我的預期。此外，專案進度也一再落後，客戶頻繁更改需求，讓整個開發團隊疲於奔命。我在這個壓力下開始感到焦慮，甚至懷疑自己能否應對這麼複雜的專案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7022D-FE11-40EB-8192-4DDCBEFBA0B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3834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而我決定不輕言放棄。首先花時間深入研究那些老舊系統的架構和資料格式，並與公司內部的資深工程師請教，以便更好地理解如何進行整合。同時，我和團隊密切合作，主動提出使用敏捷開發方法來應對客戶頻繁的需求變更，這讓專案進度得以更靈活地調整。我也花了額外的時間來優化程式碼，確保系統的效率和穩定性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7022D-FE11-40EB-8192-4DDCBEFBA0B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5558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經過幾週的努力，團隊的進展明顯加快。我的技術方案成功解決了與老舊系統的整合問題，並且團隊逐步接近專案的最終版本。看起來一切都在按照計畫進行，專案有望在期限內完成。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7022D-FE11-40EB-8192-4DDCBEFBA0B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7412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然而，就在專案即將進入最後測試階段時，意外發生了。客戶突然提出了全新的核心需求，要求系統能即時處理更多種類的數據，並且這些需求必須在兩週內完成。這意味著大量程式碼需要重寫，並且重新調整整個系統架構。這個突如其來的改變幾乎讓團隊所有人都陷入了崩潰的邊緣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7022D-FE11-40EB-8192-4DDCBEFBA0B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588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但我沒有因此氣餒，而是提出了一個折衷方案。我建議客戶將新的需求分階段實現，首先在既有的系統上做最小可行修改，確保系統能夠按時交付，接下來再進行進一步的優化和功能擴展。這個提案不僅讓專案能夠按時交付，也給團隊更多時間來應對未來的需求變更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7022D-FE11-40EB-8192-4DDCBEFBA0B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2415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最終，專案如期完成，並得到了客戶的初步滿意。我的建議讓公司贏得了客戶的信任，並為後續的追加訂單鋪平了道路。我在這次專案中的表現得到了上司的讚賞，不僅成功證明了自己的技術能力，還展現了在面對壓力和意外時的應變能力。這次經歷不僅讓我在公司站穩了腳步，也讓他對未來的職場挑戰更加自信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7022D-FE11-40EB-8192-4DDCBEFBA0B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4382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E1F3D-1BE0-3DBB-4788-DFC4B92A4B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F9A7CD-B54A-6055-2D8B-951CFA563C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F2E325-57F9-E024-A73A-D90E8B47E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063C33-8285-D537-2FFB-96A2FA5F5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F38B72-93BF-28FC-7C38-556775F20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318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9B65A-9C14-E9EC-2294-BBD3AAF17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54AE28A-09FC-0779-30CD-23E6AFBED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EFD6EFE-E941-1AE7-E10F-B9B1CACE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4C050E-732E-27CD-2406-3ACDB97E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5AB445-A868-2F60-538E-9DCEA86B2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6952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8962B2F-E181-7C54-D401-6307DCC31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231AB21-C83B-D767-CB33-F15AD4F44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895B3A-149B-149C-85F1-89346B6C1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87B19C-1910-3B4E-47B9-015EB1E6F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C376B0-F001-6270-651B-AFB42026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074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61C4E-1911-9B51-1E78-C5100549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F95596-89BD-2B8B-BA8B-4B9861BF4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C5010F-F52F-A009-2D3C-5063A5EB6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84364C2-8601-FE4E-5B2C-57C941094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568AD8-61F9-82D0-C232-0741EC5D0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5904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45C8E3-0E84-A558-75C5-DD3191E7F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1EF6D32-A7E0-625A-87C3-F00F96EB6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C8C3CAF-3F39-AC74-4C84-8B49324B7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494DF7-0706-434B-9E13-6EB6F317A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8C9AC1-DD7B-82B2-C662-FE6FF4925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3872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2DF07-6CC0-1A5E-68F5-E3B41F299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F458D9-4DC7-8B65-3F82-DE57CA366C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45F5044-8AA4-AFD1-E861-800128EF8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3DD16E-0B18-6C60-C72F-BF6A7D6BA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0779CE-20AF-E2AB-A3C0-AE91CE450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A3EC481-624B-1A47-3AE8-D9A61C54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871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2D9530-E53D-D71E-0FE9-279DE4C4A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DC67E7A-583A-EBA8-964A-50B1EE5CD4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9552090-6AD1-1696-42E4-9CF12D972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E55A637-399D-0CE1-0AEA-FE991F15F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4C86F24-55BF-52A6-71FC-B6D632064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2A987E7-D6F4-DEEC-9CD2-3F4E1E1E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2491A89-7550-B16F-EB10-6E0DA7EDE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C06F0F5-23BA-E969-FB94-DD1C3F29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9761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67AED-9138-AE91-641E-D835A0EEE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97D9BBF-B5B4-5664-09D0-93086BB58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157D50E-0593-F95E-4E6A-40D33814E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0D34AF2-E0DD-063F-15AC-D9587F201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608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F1436B7-761F-7B38-7C42-EBC390712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3501DEF-1108-00EC-6B69-DE4068CFE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ACBF75F-3267-FC9C-4B29-D3A0C4A7F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328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036CF3-DDC0-0992-6C8E-73BCDC3AB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4D69E78-B5A1-3DE3-B9C0-94645EB59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AD7D081-2025-2864-E4AA-AF63A1347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AF7C9A-CFAD-94EB-05A7-3FD4E651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65F0BA8-CB54-1218-58F6-AF861E10E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EB4F2CD-58D4-8120-6B03-CDE179979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233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E4DD61-9F1D-7992-6465-C8A7AAF46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88FFD43-74F2-1200-3D09-17EDB7492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0580D2-BF67-EA28-59E5-D99590E1B2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C6A1610-BCE7-C13F-9D97-48DF91EE2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6813D0F-147F-7B1C-FA52-31B8BBF0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A117F9-55D4-F8FE-7EDA-3DEE97EF7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8918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FF84679-2FA4-B2E3-F5BA-7910513A8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2F6068E-0DA5-96DB-8EF6-D1038E502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CB4C1BF-575B-2943-E3B7-AEFF5A805B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E10994-ABDB-4742-2455-0F20302537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EF618C-FB64-D092-8D86-72992AE5E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8206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63C8F7-B64C-181F-FBF4-79261AA8B3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1251" y="1122363"/>
            <a:ext cx="4354749" cy="2387600"/>
          </a:xfrm>
        </p:spPr>
        <p:txBody>
          <a:bodyPr>
            <a:normAutofit/>
          </a:bodyPr>
          <a:lstStyle/>
          <a:p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職場故事</a:t>
            </a:r>
            <a:b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4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Animaze</a:t>
            </a: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4F3FBD9-B75E-FEE9-B0C2-D2BBAB270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4572000" cy="1655762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112598014 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鍾亮節</a:t>
            </a:r>
          </a:p>
        </p:txBody>
      </p:sp>
    </p:spTree>
    <p:extLst>
      <p:ext uri="{BB962C8B-B14F-4D97-AF65-F5344CB8AC3E}">
        <p14:creationId xmlns:p14="http://schemas.microsoft.com/office/powerpoint/2010/main" val="2127446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36283-764387738_medium">
            <a:hlinkClick r:id="" action="ppaction://media"/>
            <a:extLst>
              <a:ext uri="{FF2B5EF4-FFF2-40B4-BE49-F238E27FC236}">
                <a16:creationId xmlns:a16="http://schemas.microsoft.com/office/drawing/2014/main" id="{62C8B051-F220-3629-CA88-48348D352F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7B49972-1B8D-D03A-E0DC-221B4C175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8200" dirty="0">
                <a:latin typeface="標楷體" panose="03000509000000000000" pitchFamily="65" charset="-120"/>
                <a:ea typeface="標楷體" panose="03000509000000000000" pitchFamily="65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01968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68E99-6568-766C-5291-74BC23768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37265-766326232_medium">
            <a:hlinkClick r:id="" action="ppaction://media"/>
            <a:extLst>
              <a:ext uri="{FF2B5EF4-FFF2-40B4-BE49-F238E27FC236}">
                <a16:creationId xmlns:a16="http://schemas.microsoft.com/office/drawing/2014/main" id="{9931C029-C966-307D-DF4C-BB38205FC5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0D6FFA5-7D09-E474-DCFE-88ADBF038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8200" dirty="0"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557174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4214A-156C-7712-011B-BF226BC3D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92480-637690589_medium">
            <a:hlinkClick r:id="" action="ppaction://media"/>
            <a:extLst>
              <a:ext uri="{FF2B5EF4-FFF2-40B4-BE49-F238E27FC236}">
                <a16:creationId xmlns:a16="http://schemas.microsoft.com/office/drawing/2014/main" id="{4A63A604-DBF6-6AFC-A557-362AD68305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25C4D31-CC6E-6B43-698B-1890DB22B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8200" dirty="0">
                <a:latin typeface="標楷體" panose="03000509000000000000" pitchFamily="65" charset="-120"/>
                <a:ea typeface="標楷體" panose="03000509000000000000" pitchFamily="65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92700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11007-7A33-5174-EE70-0D483E3FF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0345-534725150_medium">
            <a:hlinkClick r:id="" action="ppaction://media"/>
            <a:extLst>
              <a:ext uri="{FF2B5EF4-FFF2-40B4-BE49-F238E27FC236}">
                <a16:creationId xmlns:a16="http://schemas.microsoft.com/office/drawing/2014/main" id="{58AFDC4B-9D2E-0B34-8D80-C3FAF9FE7C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E870F79-8F6E-ACBE-EFF1-6E04AC6A8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8200" dirty="0"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4159321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4DB3D7-6D0C-3552-A94F-3EC8F237D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07264-678173498_medium">
            <a:hlinkClick r:id="" action="ppaction://media"/>
            <a:extLst>
              <a:ext uri="{FF2B5EF4-FFF2-40B4-BE49-F238E27FC236}">
                <a16:creationId xmlns:a16="http://schemas.microsoft.com/office/drawing/2014/main" id="{B655C5D1-C9BF-3182-7C51-B4F0710715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FC40034-476B-FB8A-230F-D6E6924E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8200" dirty="0">
                <a:latin typeface="標楷體" panose="03000509000000000000" pitchFamily="65" charset="-120"/>
                <a:ea typeface="標楷體" panose="03000509000000000000" pitchFamily="65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11429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F0C29-96B2-77F1-EFBF-E61EAB5AE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37253-766326177_medium">
            <a:hlinkClick r:id="" action="ppaction://media"/>
            <a:extLst>
              <a:ext uri="{FF2B5EF4-FFF2-40B4-BE49-F238E27FC236}">
                <a16:creationId xmlns:a16="http://schemas.microsoft.com/office/drawing/2014/main" id="{53A80308-B931-2427-0487-1C18198948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343970A-BB9C-F9F5-9FEA-565A965CA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8200" dirty="0">
                <a:latin typeface="標楷體" panose="03000509000000000000" pitchFamily="65" charset="-120"/>
                <a:ea typeface="標楷體" panose="03000509000000000000" pitchFamily="65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754642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4C4C5-E5F5-DA50-92E1-FC517C8DF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62216-502889164_medium">
            <a:hlinkClick r:id="" action="ppaction://media"/>
            <a:extLst>
              <a:ext uri="{FF2B5EF4-FFF2-40B4-BE49-F238E27FC236}">
                <a16:creationId xmlns:a16="http://schemas.microsoft.com/office/drawing/2014/main" id="{A5E27DD5-4716-4660-CBC2-7FEC907ACE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1026747-53EA-E11A-C639-7FF2D49DB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8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426481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1034</TotalTime>
  <Words>578</Words>
  <Application>Microsoft Office PowerPoint</Application>
  <PresentationFormat>寬螢幕</PresentationFormat>
  <Paragraphs>25</Paragraphs>
  <Slides>8</Slides>
  <Notes>8</Notes>
  <HiddenSlides>0</HiddenSlides>
  <MMClips>7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標楷體</vt:lpstr>
      <vt:lpstr>Aptos</vt:lpstr>
      <vt:lpstr>Aptos Display</vt:lpstr>
      <vt:lpstr>Arial</vt:lpstr>
      <vt:lpstr>Times New Roman</vt:lpstr>
      <vt:lpstr>Office 佈景主題</vt:lpstr>
      <vt:lpstr>職場故事 (Animaze)</vt:lpstr>
      <vt:lpstr>目標</vt:lpstr>
      <vt:lpstr>阻礙</vt:lpstr>
      <vt:lpstr>努力</vt:lpstr>
      <vt:lpstr>結果</vt:lpstr>
      <vt:lpstr>意外</vt:lpstr>
      <vt:lpstr>轉彎</vt:lpstr>
      <vt:lpstr>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鍾亮節</dc:creator>
  <cp:lastModifiedBy>鍾亮節</cp:lastModifiedBy>
  <cp:revision>9</cp:revision>
  <dcterms:created xsi:type="dcterms:W3CDTF">2024-10-24T12:48:29Z</dcterms:created>
  <dcterms:modified xsi:type="dcterms:W3CDTF">2024-11-01T04:08:14Z</dcterms:modified>
</cp:coreProperties>
</file>

<file path=docProps/thumbnail.jpeg>
</file>